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0"/>
  </p:notesMasterIdLst>
  <p:sldIdLst>
    <p:sldId id="262" r:id="rId2"/>
    <p:sldId id="257" r:id="rId3"/>
    <p:sldId id="258" r:id="rId4"/>
    <p:sldId id="259" r:id="rId5"/>
    <p:sldId id="263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359E0-5CE2-C148-8BDF-0272E3369A87}" type="datetimeFigureOut">
              <a:rPr kumimoji="1" lang="zh-TW" altLang="en-US" smtClean="0"/>
              <a:t>2021/10/5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D4C6B-08A2-454C-B383-CFAE016160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034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0F16-CC77-704B-8914-1ED489CD9B54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0AE4-7266-BD41-B2DB-7B61E580F092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737-3A71-DB40-AC4E-393E10D4A528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9793-E8E3-AF48-8F21-8E17DC023D2D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BD0C-7099-2C4D-BAB7-D2B85942347E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744F-14D3-D040-8596-8B757E2334C4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1C15-CC5F-524B-8476-02F7C31D6ABD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814AB-7178-3E4E-987B-76CAE1F73CCA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F2F97-F99D-0B4A-A5C0-8F73C0CF9B3B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4928-5EA3-644F-ABC2-F61F26DAA875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EB00745-F1C1-F043-B0A9-96021D0D35E3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CE1313F-BF2A-6643-9D4D-E71F4EA4B15E}" type="datetime1">
              <a:rPr lang="zh-TW" altLang="en-US" smtClean="0"/>
              <a:t>2021/10/5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4.png"/><Relationship Id="rId5" Type="http://schemas.microsoft.com/office/2007/relationships/media" Target="../media/media3.wav"/><Relationship Id="rId10" Type="http://schemas.openxmlformats.org/officeDocument/2006/relationships/image" Target="../media/image3.png"/><Relationship Id="rId4" Type="http://schemas.openxmlformats.org/officeDocument/2006/relationships/audio" Target="../media/media2.wav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wav"/><Relationship Id="rId7" Type="http://schemas.openxmlformats.org/officeDocument/2006/relationships/image" Target="../media/image6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7.wav"/><Relationship Id="rId7" Type="http://schemas.openxmlformats.org/officeDocument/2006/relationships/image" Target="../media/image7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9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image" Target="../media/image11.png"/><Relationship Id="rId5" Type="http://schemas.microsoft.com/office/2007/relationships/media" Target="../media/media10.wav"/><Relationship Id="rId10" Type="http://schemas.openxmlformats.org/officeDocument/2006/relationships/image" Target="../media/image10.png"/><Relationship Id="rId4" Type="http://schemas.openxmlformats.org/officeDocument/2006/relationships/audio" Target="../media/media9.wav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openxmlformats.org/officeDocument/2006/relationships/image" Target="../media/image14.png"/><Relationship Id="rId5" Type="http://schemas.microsoft.com/office/2007/relationships/media" Target="../media/media13.wav"/><Relationship Id="rId10" Type="http://schemas.openxmlformats.org/officeDocument/2006/relationships/image" Target="../media/image13.png"/><Relationship Id="rId4" Type="http://schemas.openxmlformats.org/officeDocument/2006/relationships/audio" Target="../media/media12.wav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5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audio" Target="../media/media16.wav"/><Relationship Id="rId11" Type="http://schemas.openxmlformats.org/officeDocument/2006/relationships/image" Target="../media/image17.png"/><Relationship Id="rId5" Type="http://schemas.microsoft.com/office/2007/relationships/media" Target="../media/media16.wav"/><Relationship Id="rId10" Type="http://schemas.openxmlformats.org/officeDocument/2006/relationships/image" Target="../media/image16.png"/><Relationship Id="rId4" Type="http://schemas.openxmlformats.org/officeDocument/2006/relationships/audio" Target="../media/media15.wav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09DAE-2D8B-B240-910E-ADB278DF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38" y="1687130"/>
            <a:ext cx="8210323" cy="3483740"/>
          </a:xfrm>
        </p:spPr>
        <p:txBody>
          <a:bodyPr>
            <a:normAutofit/>
          </a:bodyPr>
          <a:lstStyle/>
          <a:p>
            <a:r>
              <a:rPr kumimoji="1" lang="en-US" altLang="zh-TW" sz="3200" b="1" dirty="0"/>
              <a:t>Download form</a:t>
            </a:r>
            <a:br>
              <a:rPr kumimoji="1" lang="en-US" altLang="zh-TW" sz="3200" b="1" dirty="0"/>
            </a:br>
            <a:br>
              <a:rPr kumimoji="1" lang="en-US" altLang="zh-TW" sz="3200" b="1" dirty="0"/>
            </a:br>
            <a:r>
              <a:rPr kumimoji="1" lang="en-US" altLang="zh-TW" sz="3200" b="1" dirty="0" err="1"/>
              <a:t>freesound</a:t>
            </a:r>
            <a:endParaRPr kumimoji="1" lang="zh-TW" altLang="en-US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A124A0-8938-5545-9F6C-732A229A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4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裝置 的圖片&#10;&#10;自動產生的描述">
            <a:extLst>
              <a:ext uri="{FF2B5EF4-FFF2-40B4-BE49-F238E27FC236}">
                <a16:creationId xmlns:a16="http://schemas.microsoft.com/office/drawing/2014/main" id="{0D38C07B-A854-4746-9C19-B56BB3999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016778" y="125287"/>
            <a:ext cx="9400865" cy="1884203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001D60-5801-6343-AA12-12E20A5A198D}"/>
              </a:ext>
            </a:extLst>
          </p:cNvPr>
          <p:cNvSpPr txBox="1"/>
          <p:nvPr/>
        </p:nvSpPr>
        <p:spPr>
          <a:xfrm>
            <a:off x="94497" y="128638"/>
            <a:ext cx="212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48000 Hz</a:t>
            </a:r>
            <a:endParaRPr kumimoji="1" lang="zh-TW" altLang="en-US" sz="2400" b="1" dirty="0"/>
          </a:p>
        </p:txBody>
      </p:sp>
      <p:pic>
        <p:nvPicPr>
          <p:cNvPr id="7" name="id_90781 Air_Brakes_Rollercoaster(Stereo)" descr="id_90781 Air_Brakes_Rollercoaster(Stereo)">
            <a:hlinkClick r:id="" action="ppaction://media"/>
            <a:extLst>
              <a:ext uri="{FF2B5EF4-FFF2-40B4-BE49-F238E27FC236}">
                <a16:creationId xmlns:a16="http://schemas.microsoft.com/office/drawing/2014/main" id="{E3930A0C-7C6F-5847-8CCA-640F4406DF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0897" y="616650"/>
            <a:ext cx="812800" cy="812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17207CC-C81B-D14D-B1E2-BAE2828824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778" y="2491413"/>
            <a:ext cx="9508353" cy="187517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01B277A-0E08-E54F-B5B5-D5ED1F3BB0DC}"/>
              </a:ext>
            </a:extLst>
          </p:cNvPr>
          <p:cNvSpPr txBox="1"/>
          <p:nvPr/>
        </p:nvSpPr>
        <p:spPr>
          <a:xfrm>
            <a:off x="94497" y="2491413"/>
            <a:ext cx="212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44100 Hz</a:t>
            </a:r>
            <a:endParaRPr kumimoji="1" lang="zh-TW" altLang="en-US" sz="2400" b="1" dirty="0"/>
          </a:p>
        </p:txBody>
      </p:sp>
      <p:pic>
        <p:nvPicPr>
          <p:cNvPr id="12" name="id_87316 BusStepLoweringFS" descr="id_87316 BusStepLoweringFS">
            <a:hlinkClick r:id="" action="ppaction://media"/>
            <a:extLst>
              <a:ext uri="{FF2B5EF4-FFF2-40B4-BE49-F238E27FC236}">
                <a16:creationId xmlns:a16="http://schemas.microsoft.com/office/drawing/2014/main" id="{F3C0FD2E-EFDF-B047-8C07-63433AF369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0897" y="3028601"/>
            <a:ext cx="812800" cy="8128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E28551B-A332-DF4B-9B4D-1A0B7648A3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6778" y="4848509"/>
            <a:ext cx="9508353" cy="19724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6D83-CD1E-0641-8BD7-98297C1C92E1}"/>
              </a:ext>
            </a:extLst>
          </p:cNvPr>
          <p:cNvSpPr txBox="1"/>
          <p:nvPr/>
        </p:nvSpPr>
        <p:spPr>
          <a:xfrm>
            <a:off x="94497" y="4917708"/>
            <a:ext cx="212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44100 Hz</a:t>
            </a:r>
            <a:endParaRPr kumimoji="1" lang="zh-TW" altLang="en-US" sz="2400" b="1" dirty="0"/>
          </a:p>
        </p:txBody>
      </p:sp>
      <p:pic>
        <p:nvPicPr>
          <p:cNvPr id="17" name="id_17804 Static" descr="id_17804 Static">
            <a:hlinkClick r:id="" action="ppaction://media"/>
            <a:extLst>
              <a:ext uri="{FF2B5EF4-FFF2-40B4-BE49-F238E27FC236}">
                <a16:creationId xmlns:a16="http://schemas.microsoft.com/office/drawing/2014/main" id="{EA485BAC-2FC6-7347-99B1-A132B58E5D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0897" y="5524095"/>
            <a:ext cx="812800" cy="812800"/>
          </a:xfrm>
          <a:prstGeom prst="rect">
            <a:avLst/>
          </a:prstGeom>
        </p:spPr>
      </p:pic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F170D6C7-4D1C-6B4A-B660-DD87207B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4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6D83-CD1E-0641-8BD7-98297C1C92E1}"/>
              </a:ext>
            </a:extLst>
          </p:cNvPr>
          <p:cNvSpPr txBox="1"/>
          <p:nvPr/>
        </p:nvSpPr>
        <p:spPr>
          <a:xfrm>
            <a:off x="0" y="416789"/>
            <a:ext cx="212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44100 Hz</a:t>
            </a:r>
            <a:endParaRPr kumimoji="1" lang="zh-TW" altLang="en-US" sz="2400" b="1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404778E-8F98-ED43-AFCE-E0A527758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1713049"/>
            <a:ext cx="5899550" cy="3431901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00B640D-9272-F94E-A6F7-ED9A54CF1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448" y="1713049"/>
            <a:ext cx="5899552" cy="343190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0F23D449-AEBB-074F-A0CB-4EB44A197188}"/>
              </a:ext>
            </a:extLst>
          </p:cNvPr>
          <p:cNvSpPr txBox="1"/>
          <p:nvPr/>
        </p:nvSpPr>
        <p:spPr>
          <a:xfrm>
            <a:off x="6292448" y="416789"/>
            <a:ext cx="212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48000 Hz</a:t>
            </a:r>
            <a:endParaRPr kumimoji="1" lang="zh-TW" altLang="en-US" sz="2400" b="1" dirty="0"/>
          </a:p>
        </p:txBody>
      </p:sp>
      <p:pic>
        <p:nvPicPr>
          <p:cNvPr id="16" name="id_261870 Static" descr="id_261870 Static">
            <a:hlinkClick r:id="" action="ppaction://media"/>
            <a:extLst>
              <a:ext uri="{FF2B5EF4-FFF2-40B4-BE49-F238E27FC236}">
                <a16:creationId xmlns:a16="http://schemas.microsoft.com/office/drawing/2014/main" id="{2D8E1C5D-6559-D340-82A3-D208984CE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878454"/>
            <a:ext cx="812800" cy="812800"/>
          </a:xfrm>
          <a:prstGeom prst="rect">
            <a:avLst/>
          </a:prstGeom>
        </p:spPr>
      </p:pic>
      <p:pic>
        <p:nvPicPr>
          <p:cNvPr id="19" name="id_583530 drumst" descr="id_583530 drumst">
            <a:hlinkClick r:id="" action="ppaction://media"/>
            <a:extLst>
              <a:ext uri="{FF2B5EF4-FFF2-40B4-BE49-F238E27FC236}">
                <a16:creationId xmlns:a16="http://schemas.microsoft.com/office/drawing/2014/main" id="{7C9C9512-64F0-234E-BD11-0C48EADC669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92448" y="878454"/>
            <a:ext cx="812800" cy="812800"/>
          </a:xfrm>
          <a:prstGeom prst="rect">
            <a:avLst/>
          </a:prstGeom>
        </p:spPr>
      </p:pic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354409D-8D54-D342-AD63-228B47C0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4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9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6D83-CD1E-0641-8BD7-98297C1C92E1}"/>
              </a:ext>
            </a:extLst>
          </p:cNvPr>
          <p:cNvSpPr txBox="1"/>
          <p:nvPr/>
        </p:nvSpPr>
        <p:spPr>
          <a:xfrm>
            <a:off x="0" y="416789"/>
            <a:ext cx="212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44100 Hz</a:t>
            </a:r>
            <a:endParaRPr kumimoji="1" lang="zh-TW" altLang="en-US" sz="2400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F23D449-AEBB-074F-A0CB-4EB44A197188}"/>
              </a:ext>
            </a:extLst>
          </p:cNvPr>
          <p:cNvSpPr txBox="1"/>
          <p:nvPr/>
        </p:nvSpPr>
        <p:spPr>
          <a:xfrm>
            <a:off x="6292448" y="416789"/>
            <a:ext cx="212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441000 Hz</a:t>
            </a:r>
            <a:endParaRPr kumimoji="1" lang="zh-TW" altLang="en-US" sz="2400" b="1" dirty="0"/>
          </a:p>
        </p:txBody>
      </p:sp>
      <p:pic>
        <p:nvPicPr>
          <p:cNvPr id="4" name="id_432338 EDMDistortedDrum" descr="id_432338 EDMDistortedDrum">
            <a:hlinkClick r:id="" action="ppaction://media"/>
            <a:extLst>
              <a:ext uri="{FF2B5EF4-FFF2-40B4-BE49-F238E27FC236}">
                <a16:creationId xmlns:a16="http://schemas.microsoft.com/office/drawing/2014/main" id="{6EC00626-5FE8-BD43-BFE6-461DBA324DB3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78454"/>
            <a:ext cx="812800" cy="8128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AD4CC8-2B56-7245-8D4A-9AEB936A5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1713049"/>
            <a:ext cx="5899552" cy="36095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EC0A27-7D00-F542-92A6-848C1644B4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2448" y="1713049"/>
            <a:ext cx="5935176" cy="3631318"/>
          </a:xfrm>
          <a:prstGeom prst="rect">
            <a:avLst/>
          </a:prstGeom>
        </p:spPr>
      </p:pic>
      <p:pic>
        <p:nvPicPr>
          <p:cNvPr id="10" name="id_81513 Pkay!" descr="id_81513 Pkay!">
            <a:hlinkClick r:id="" action="ppaction://media"/>
            <a:extLst>
              <a:ext uri="{FF2B5EF4-FFF2-40B4-BE49-F238E27FC236}">
                <a16:creationId xmlns:a16="http://schemas.microsoft.com/office/drawing/2014/main" id="{794226C3-25D5-2B4C-A8D5-F7F96B03F9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1075" y="878454"/>
            <a:ext cx="812800" cy="812800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771DE4E-6713-EC44-96F8-C37FD5BFD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3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09DAE-2D8B-B240-910E-ADB278DF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38" y="1687130"/>
            <a:ext cx="8210323" cy="3483740"/>
          </a:xfrm>
        </p:spPr>
        <p:txBody>
          <a:bodyPr>
            <a:normAutofit/>
          </a:bodyPr>
          <a:lstStyle/>
          <a:p>
            <a:r>
              <a:rPr kumimoji="1" lang="zh-TW" altLang="en-US" sz="6000" b="1" dirty="0"/>
              <a:t>訓練音檔</a:t>
            </a:r>
            <a:br>
              <a:rPr kumimoji="1" lang="en-US" altLang="zh-TW" sz="4400" b="1" dirty="0"/>
            </a:br>
            <a:br>
              <a:rPr kumimoji="1" lang="en-US" altLang="zh-TW" sz="3200" b="1" dirty="0"/>
            </a:br>
            <a:br>
              <a:rPr kumimoji="1" lang="en-US" altLang="zh-TW" sz="3200" b="1" dirty="0"/>
            </a:br>
            <a:r>
              <a:rPr kumimoji="1" lang="zh-TW" altLang="en-US" b="1" dirty="0"/>
              <a:t>時間：</a:t>
            </a:r>
            <a:r>
              <a:rPr kumimoji="1" lang="en-US" altLang="zh-TW" b="1" dirty="0"/>
              <a:t>0.5 s</a:t>
            </a:r>
            <a:br>
              <a:rPr kumimoji="1" lang="en-US" altLang="zh-TW" b="1" dirty="0"/>
            </a:br>
            <a:r>
              <a:rPr kumimoji="1" lang="zh-TW" altLang="en-US" b="1" dirty="0"/>
              <a:t>取樣率：</a:t>
            </a:r>
            <a:r>
              <a:rPr kumimoji="1" lang="en-US" altLang="zh-TW" b="1" dirty="0"/>
              <a:t>16000 </a:t>
            </a:r>
            <a:r>
              <a:rPr kumimoji="1" lang="en-US" altLang="zh-TW" b="1" dirty="0" err="1"/>
              <a:t>hz</a:t>
            </a:r>
            <a:br>
              <a:rPr kumimoji="1" lang="en-US" altLang="zh-TW" b="1" dirty="0"/>
            </a:br>
            <a:endParaRPr kumimoji="1" lang="zh-TW" altLang="en-US" sz="3200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DC3349-70D7-0C4A-81ED-E539BF54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8BD9A3-EE73-3246-9218-2F9225D0B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5901" y="148281"/>
            <a:ext cx="6020197" cy="2014151"/>
          </a:xfrm>
          <a:prstGeom prst="rect">
            <a:avLst/>
          </a:prstGeom>
        </p:spPr>
      </p:pic>
      <p:pic>
        <p:nvPicPr>
          <p:cNvPr id="6" name="backgroundNoise32" descr="backgroundNoise32">
            <a:hlinkClick r:id="" action="ppaction://media"/>
            <a:extLst>
              <a:ext uri="{FF2B5EF4-FFF2-40B4-BE49-F238E27FC236}">
                <a16:creationId xmlns:a16="http://schemas.microsoft.com/office/drawing/2014/main" id="{2B63BB41-4CCD-3947-B193-9C7B3EF172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73101" y="148281"/>
            <a:ext cx="812800" cy="812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283AF70-C90C-3044-9590-72B88C6F2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5901" y="2356449"/>
            <a:ext cx="6020197" cy="2014151"/>
          </a:xfrm>
          <a:prstGeom prst="rect">
            <a:avLst/>
          </a:prstGeom>
        </p:spPr>
      </p:pic>
      <p:pic>
        <p:nvPicPr>
          <p:cNvPr id="10" name="backgroundNoise47" descr="backgroundNoise47">
            <a:hlinkClick r:id="" action="ppaction://media"/>
            <a:extLst>
              <a:ext uri="{FF2B5EF4-FFF2-40B4-BE49-F238E27FC236}">
                <a16:creationId xmlns:a16="http://schemas.microsoft.com/office/drawing/2014/main" id="{C6F0A118-E857-8144-ADE9-08DD8F698B9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61890" y="2356449"/>
            <a:ext cx="812800" cy="812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6973C88-B58A-C44E-B94D-47F271B344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5901" y="4564617"/>
            <a:ext cx="6020197" cy="2014151"/>
          </a:xfrm>
          <a:prstGeom prst="rect">
            <a:avLst/>
          </a:prstGeom>
        </p:spPr>
      </p:pic>
      <p:pic>
        <p:nvPicPr>
          <p:cNvPr id="14" name="backgroundNoise120" descr="backgroundNoise120">
            <a:hlinkClick r:id="" action="ppaction://media"/>
            <a:extLst>
              <a:ext uri="{FF2B5EF4-FFF2-40B4-BE49-F238E27FC236}">
                <a16:creationId xmlns:a16="http://schemas.microsoft.com/office/drawing/2014/main" id="{264B5EC6-9DFE-C640-94F1-455F07C2FDF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73101" y="4558915"/>
            <a:ext cx="812800" cy="812800"/>
          </a:xfrm>
          <a:prstGeom prst="rect">
            <a:avLst/>
          </a:prstGeom>
        </p:spPr>
      </p:pic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3DFCF1AB-C95B-8048-A297-935ED949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20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C901610C-86CD-D349-88B2-2AECE2E77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5900" y="197689"/>
            <a:ext cx="6020197" cy="1970445"/>
          </a:xfrm>
          <a:prstGeom prst="rect">
            <a:avLst/>
          </a:prstGeom>
        </p:spPr>
      </p:pic>
      <p:pic>
        <p:nvPicPr>
          <p:cNvPr id="2" name="backgroundNoise208" descr="backgroundNoise208">
            <a:hlinkClick r:id="" action="ppaction://media"/>
            <a:extLst>
              <a:ext uri="{FF2B5EF4-FFF2-40B4-BE49-F238E27FC236}">
                <a16:creationId xmlns:a16="http://schemas.microsoft.com/office/drawing/2014/main" id="{DA687AC6-0A14-3749-9A46-769E55270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73101" y="197689"/>
            <a:ext cx="812800" cy="8128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334B5BA-5B6B-0142-AD6C-E786C3C402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5900" y="2449094"/>
            <a:ext cx="6020197" cy="1959812"/>
          </a:xfrm>
          <a:prstGeom prst="rect">
            <a:avLst/>
          </a:prstGeom>
        </p:spPr>
      </p:pic>
      <p:pic>
        <p:nvPicPr>
          <p:cNvPr id="7" name="backgroundNoise213" descr="backgroundNoise213">
            <a:hlinkClick r:id="" action="ppaction://media"/>
            <a:extLst>
              <a:ext uri="{FF2B5EF4-FFF2-40B4-BE49-F238E27FC236}">
                <a16:creationId xmlns:a16="http://schemas.microsoft.com/office/drawing/2014/main" id="{34D36299-5C37-CE4E-9361-2303DE233F5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73101" y="2449094"/>
            <a:ext cx="812800" cy="812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559E3D2-4CEB-6648-AC96-E103B2E75A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5900" y="4689866"/>
            <a:ext cx="6027378" cy="1962150"/>
          </a:xfrm>
          <a:prstGeom prst="rect">
            <a:avLst/>
          </a:prstGeom>
        </p:spPr>
      </p:pic>
      <p:pic>
        <p:nvPicPr>
          <p:cNvPr id="13" name="backgroundNoise249" descr="backgroundNoise249">
            <a:hlinkClick r:id="" action="ppaction://media"/>
            <a:extLst>
              <a:ext uri="{FF2B5EF4-FFF2-40B4-BE49-F238E27FC236}">
                <a16:creationId xmlns:a16="http://schemas.microsoft.com/office/drawing/2014/main" id="{7DFC3B2B-961E-FA41-A73E-BA901D2F6B5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73100" y="4689866"/>
            <a:ext cx="812800" cy="812800"/>
          </a:xfrm>
          <a:prstGeom prst="rect">
            <a:avLst/>
          </a:prstGeom>
        </p:spPr>
      </p:pic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BED9DCEC-A6BB-0947-9A06-B8BB9DB7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0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21C692A-2E50-104C-BC6D-E5FEF4EFF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5900" y="194605"/>
            <a:ext cx="6027378" cy="2093964"/>
          </a:xfrm>
          <a:prstGeom prst="rect">
            <a:avLst/>
          </a:prstGeom>
        </p:spPr>
      </p:pic>
      <p:pic>
        <p:nvPicPr>
          <p:cNvPr id="3" name="backgroundNoise392" descr="backgroundNoise392">
            <a:hlinkClick r:id="" action="ppaction://media"/>
            <a:extLst>
              <a:ext uri="{FF2B5EF4-FFF2-40B4-BE49-F238E27FC236}">
                <a16:creationId xmlns:a16="http://schemas.microsoft.com/office/drawing/2014/main" id="{51C0F32C-3156-CD4A-99BD-748B2FE15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73100" y="194605"/>
            <a:ext cx="812800" cy="812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219A8C-D6DB-6546-8361-372AD5F709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5900" y="2386436"/>
            <a:ext cx="6027381" cy="2093965"/>
          </a:xfrm>
          <a:prstGeom prst="rect">
            <a:avLst/>
          </a:prstGeom>
        </p:spPr>
      </p:pic>
      <p:pic>
        <p:nvPicPr>
          <p:cNvPr id="9" name="backgroundNoise423" descr="backgroundNoise423">
            <a:hlinkClick r:id="" action="ppaction://media"/>
            <a:extLst>
              <a:ext uri="{FF2B5EF4-FFF2-40B4-BE49-F238E27FC236}">
                <a16:creationId xmlns:a16="http://schemas.microsoft.com/office/drawing/2014/main" id="{1CD910C9-1893-6E48-B97A-D74D78F6D9B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73100" y="2386436"/>
            <a:ext cx="812800" cy="812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115983-4456-E44D-8DFC-C6B4FB070F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5897" y="4689866"/>
            <a:ext cx="6027381" cy="2093965"/>
          </a:xfrm>
          <a:prstGeom prst="rect">
            <a:avLst/>
          </a:prstGeom>
        </p:spPr>
      </p:pic>
      <p:pic>
        <p:nvPicPr>
          <p:cNvPr id="14" name="backgroundNoise483" descr="backgroundNoise483">
            <a:hlinkClick r:id="" action="ppaction://media"/>
            <a:extLst>
              <a:ext uri="{FF2B5EF4-FFF2-40B4-BE49-F238E27FC236}">
                <a16:creationId xmlns:a16="http://schemas.microsoft.com/office/drawing/2014/main" id="{D12C6A18-5E31-D648-A556-DCBED6B523D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73097" y="4689866"/>
            <a:ext cx="812800" cy="812800"/>
          </a:xfrm>
          <a:prstGeom prst="rect">
            <a:avLst/>
          </a:prstGeom>
        </p:spPr>
      </p:pic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49CFDCCE-AE74-E94A-B5ED-49B55177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0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包裹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58</TotalTime>
  <Words>44</Words>
  <Application>Microsoft Macintosh PowerPoint</Application>
  <PresentationFormat>寬螢幕</PresentationFormat>
  <Paragraphs>17</Paragraphs>
  <Slides>8</Slides>
  <Notes>0</Notes>
  <HiddenSlides>0</HiddenSlides>
  <MMClips>16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包裹</vt:lpstr>
      <vt:lpstr>Download form  freesound</vt:lpstr>
      <vt:lpstr>PowerPoint 簡報</vt:lpstr>
      <vt:lpstr>PowerPoint 簡報</vt:lpstr>
      <vt:lpstr>PowerPoint 簡報</vt:lpstr>
      <vt:lpstr>訓練音檔   時間：0.5 s 取樣率：16000 hz 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Download form  freesound</dc:title>
  <dc:creator>許紹畇</dc:creator>
  <cp:lastModifiedBy>許紹畇</cp:lastModifiedBy>
  <cp:revision>2</cp:revision>
  <dcterms:created xsi:type="dcterms:W3CDTF">2021-10-05T14:21:00Z</dcterms:created>
  <dcterms:modified xsi:type="dcterms:W3CDTF">2021-10-05T15:19:32Z</dcterms:modified>
</cp:coreProperties>
</file>